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e29e41e614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e29e41e614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29e41e614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e29e41e614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e29e41e614_1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e29e41e614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e29e41e614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e29e41e614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e29e41e614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e29e41e614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e29e41e614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e29e41e614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Cloud-Based Restaurant Management System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1729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Project Advisor</a:t>
            </a:r>
            <a:r>
              <a:rPr lang="en"/>
              <a:t>: Andrew Bond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Team Members</a:t>
            </a:r>
            <a:r>
              <a:rPr lang="en"/>
              <a:t>: Netra Amrale</a:t>
            </a:r>
            <a:br>
              <a:rPr lang="en"/>
            </a:br>
            <a:r>
              <a:rPr lang="en"/>
              <a:t>                                     Martin Duong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Mayuri Gupta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          Ruchitkumar Patel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Address challenges faced by restaurants in the ever expanding and competitive industry, </a:t>
            </a:r>
            <a:r>
              <a:rPr lang="en" sz="1600"/>
              <a:t>exacerbated</a:t>
            </a:r>
            <a:r>
              <a:rPr lang="en" sz="1600"/>
              <a:t> by the </a:t>
            </a:r>
            <a:r>
              <a:rPr lang="en" sz="1600"/>
              <a:t>C</a:t>
            </a:r>
            <a:r>
              <a:rPr lang="en" sz="1600"/>
              <a:t>OVID-19 pandemic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Consolidate</a:t>
            </a:r>
            <a:r>
              <a:rPr lang="en" sz="1600"/>
              <a:t> restaurant operations, reducing costs, improving customer service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Large number of solutions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Centralized all-in-one application that both restaurants and consumers can access from anywhere with any device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Little to no investment in </a:t>
            </a:r>
            <a:r>
              <a:rPr lang="en" sz="1600"/>
              <a:t>proprietary</a:t>
            </a:r>
            <a:r>
              <a:rPr lang="en" sz="1600"/>
              <a:t> hardware, use existing hardware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Eliminate need for multiple solutions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Cloud-based → high availability and </a:t>
            </a:r>
            <a:r>
              <a:rPr lang="en" sz="1600"/>
              <a:t>scalability</a:t>
            </a:r>
            <a:endParaRPr sz="1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Table reservation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Food ordering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Role-based access (admins and managers)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User and restaurant management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Verified reviews and review </a:t>
            </a:r>
            <a:r>
              <a:rPr lang="en" sz="1600"/>
              <a:t>summarization</a:t>
            </a:r>
            <a:r>
              <a:rPr lang="en" sz="1600"/>
              <a:t> using </a:t>
            </a:r>
            <a:r>
              <a:rPr lang="en" sz="1600"/>
              <a:t>artificial intelligence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AI Food Chat Bot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038"/>
            <a:ext cx="9144003" cy="4835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7" cy="4826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4038"/>
            <a:ext cx="9144003" cy="4835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